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8" r:id="rId13"/>
    <p:sldId id="267" r:id="rId14"/>
    <p:sldId id="273" r:id="rId15"/>
    <p:sldId id="272" r:id="rId16"/>
    <p:sldId id="277" r:id="rId17"/>
    <p:sldId id="278" r:id="rId18"/>
    <p:sldId id="276" r:id="rId19"/>
    <p:sldId id="275" r:id="rId20"/>
    <p:sldId id="274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3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39E3-76F7-4382-B405-EA93D8CA2D6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5C393-4058-45AC-9F9E-6D605E28A2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7B043-479E-49B2-9829-32E559F0138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D563-9F0B-47AE-A671-E15B4B318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27EEF-8047-4C6E-A397-F3F3C569E92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CCAE9-B021-4E93-8033-DEE3DCAF0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43C3C-F053-4275-BDB3-2804C956967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B6315-3522-4DDD-901E-1AAB03F871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83C25-14F2-4E44-896A-94483FFC14F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87617-8F3E-4FF3-AEDB-5DE0498E2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127E6-09B9-4FA4-BD5A-6D947F79CC2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58BB6-18BB-476E-9F34-79908CD2F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74A9-0B6D-4803-9B9C-852AA6A8BE1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00F40-9E6F-4750-9E1D-3F84DA19E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FEB3-58B7-47CF-971A-7ECFEFD98E40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7465A-9676-4E6E-AD27-E6DF83220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B3177-61F2-49AA-9882-3745FA20770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DEA30-A299-4CA2-A696-1D4713700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881C2-DDA3-4EDF-B1A6-9CF05B206134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A133F-01BA-4E8F-A50D-8B101228FE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991DF-837B-4D89-AEA1-0632DD4D0F6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DBA47-15BA-47A9-8A6F-0D7DE4FE2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F4DB14-B2EA-48AE-B319-F68BA039B84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CFE49F-3B0D-4E61-AF17-C59175130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levhak.ru/&#1087;&#1086;&#1076;&#1077;&#1083;&#1082;&#1072;-&#1080;&#1079;-&#1087;&#1083;&#1072;&#1089;&#1090;&#1080;&#1083;&#1080;&#1085;&#1072;-&#1079;&#1072;&#1081;&#1095;&#1080;&#1082;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3315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66" t="5212" r="7475" b="45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331913" y="1341438"/>
            <a:ext cx="6480175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лепки животного «Лиса» и </a:t>
            </a:r>
          </a:p>
          <a:p>
            <a:pPr algn="ctr"/>
            <a:r>
              <a:rPr lang="ru-RU" sz="4000" b="1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«Заяц»</a:t>
            </a:r>
          </a:p>
          <a:p>
            <a:pPr algn="ctr"/>
            <a:r>
              <a:rPr lang="ru-RU" sz="400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Способ лепки: Комбинированный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0563" y="4724400"/>
            <a:ext cx="3743325" cy="1006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00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</a:t>
            </a:r>
          </a:p>
          <a:p>
            <a:r>
              <a:rPr lang="ru-RU" sz="200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МАДОУ«Детский сад №161»</a:t>
            </a:r>
          </a:p>
          <a:p>
            <a:r>
              <a:rPr lang="ru-RU" sz="200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Хайруллина Г.Р. 1 кв. категории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2533" name="Рисунок 3" descr="IMG_282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417513"/>
            <a:ext cx="7345362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7651" name="Содержимое 3" descr="IMG_282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908050"/>
            <a:ext cx="7345363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4581" name="Содержимое 3" descr="IMG_282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692150"/>
            <a:ext cx="5329238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3555" name="Содержимое 3" descr="IMG_282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808038"/>
            <a:ext cx="6481763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0725" name="Содержимое 3" descr="IMG_28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047750"/>
            <a:ext cx="5905500" cy="441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9701" name="Содержимое 3" descr="IMG_282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908050"/>
            <a:ext cx="6697663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4821" name="Содержимое 3" descr="IMG_283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727075"/>
            <a:ext cx="6985000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5845" name="Содержимое 3" descr="IMG_283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981075"/>
            <a:ext cx="6192838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3797" name="Содержимое 3" descr="IMG_283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833438"/>
            <a:ext cx="6840538" cy="51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32773" name="Содержимое 3" descr="IMG_283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962025"/>
            <a:ext cx="6408737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339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162" r="10432" b="70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288" y="765175"/>
            <a:ext cx="5400675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Делим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 на части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endParaRPr lang="ru-RU" dirty="0">
              <a:latin typeface="+mn-lt"/>
              <a:cs typeface="+mn-cs"/>
            </a:endParaRPr>
          </a:p>
        </p:txBody>
      </p:sp>
      <p:pic>
        <p:nvPicPr>
          <p:cNvPr id="14341" name="Picture 6" descr="C:\Documents and Settings\елена\Рабочий стол\1231966.jpg"/>
          <p:cNvPicPr>
            <a:picLocks noChangeAspect="1" noChangeArrowheads="1"/>
          </p:cNvPicPr>
          <p:nvPr/>
        </p:nvPicPr>
        <p:blipFill>
          <a:blip r:embed="rId4"/>
          <a:srcRect l="15117" t="7913" r="9302" b="7837"/>
          <a:stretch>
            <a:fillRect/>
          </a:stretch>
        </p:blipFill>
        <p:spPr bwMode="auto">
          <a:xfrm>
            <a:off x="1042988" y="1341438"/>
            <a:ext cx="3656012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787900" y="2708275"/>
            <a:ext cx="388778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Скатываем шары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3" name="Picture 3" descr="C:\Documents and Settings\елена\Рабочий стол\2.jpg"/>
          <p:cNvPicPr>
            <a:picLocks noChangeAspect="1" noChangeArrowheads="1"/>
          </p:cNvPicPr>
          <p:nvPr/>
        </p:nvPicPr>
        <p:blipFill>
          <a:blip r:embed="rId5"/>
          <a:srcRect l="9753" b="25153"/>
          <a:stretch>
            <a:fillRect/>
          </a:stretch>
        </p:blipFill>
        <p:spPr bwMode="auto">
          <a:xfrm>
            <a:off x="4787900" y="3284538"/>
            <a:ext cx="381635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1749" name="Содержимое 3" descr="IMG_283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908050"/>
            <a:ext cx="676910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6870" name="Содержимое 3" descr="IMG_283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836613"/>
            <a:ext cx="6335712" cy="473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39941" name="Содержимое 3" descr="IMG_284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896938"/>
            <a:ext cx="6769100" cy="505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40965" name="Содержимое 3" descr="IMG_284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476250"/>
            <a:ext cx="5400675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41989" name="Rectangle 3"/>
          <p:cNvSpPr>
            <a:spLocks/>
          </p:cNvSpPr>
          <p:nvPr/>
        </p:nvSpPr>
        <p:spPr bwMode="auto">
          <a:xfrm>
            <a:off x="755650" y="1600200"/>
            <a:ext cx="7931150" cy="420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>
              <a:spcBef>
                <a:spcPct val="20000"/>
              </a:spcBef>
              <a:buFont typeface="Arial" charset="0"/>
              <a:buNone/>
            </a:pPr>
            <a:r>
              <a:rPr lang="ru-RU" sz="3200"/>
              <a:t> </a:t>
            </a:r>
            <a:r>
              <a:rPr lang="ru-RU" sz="3200">
                <a:hlinkClick r:id="rId3"/>
              </a:rPr>
              <a:t>http://levhak.ru/поделка-из-пластилина-зайчик</a:t>
            </a:r>
            <a:r>
              <a:rPr lang="ru-RU" sz="3200"/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5363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697" r="10432" b="69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AutoShape 2" descr="https://pedportal.net/attachments/001/231/967/1231967.jpg?144520989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8313" y="692150"/>
            <a:ext cx="518318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3.Раскатываем шар в цилиндр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6" name="Picture 1" descr="C:\Documents and Settings\елена\Рабочий стол\1231968.jpg"/>
          <p:cNvPicPr>
            <a:picLocks noChangeAspect="1" noChangeArrowheads="1"/>
          </p:cNvPicPr>
          <p:nvPr/>
        </p:nvPicPr>
        <p:blipFill>
          <a:blip r:embed="rId4"/>
          <a:srcRect t="7692" r="12653" b="33739"/>
          <a:stretch>
            <a:fillRect/>
          </a:stretch>
        </p:blipFill>
        <p:spPr bwMode="auto">
          <a:xfrm>
            <a:off x="827088" y="1341438"/>
            <a:ext cx="3681412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284663" y="2565400"/>
            <a:ext cx="485933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Разрезаем стекой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цилиндр с обеих сторон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2" descr="C:\Documents and Settings\елена\Рабочий стол\1231970.jpg"/>
          <p:cNvPicPr>
            <a:picLocks noChangeAspect="1" noChangeArrowheads="1"/>
          </p:cNvPicPr>
          <p:nvPr/>
        </p:nvPicPr>
        <p:blipFill>
          <a:blip r:embed="rId5"/>
          <a:srcRect l="7547" t="14751" r="9435" b="36192"/>
          <a:stretch>
            <a:fillRect/>
          </a:stretch>
        </p:blipFill>
        <p:spPr bwMode="auto">
          <a:xfrm>
            <a:off x="4643438" y="3716338"/>
            <a:ext cx="38496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6387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697" r="10432" b="69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1188" y="765175"/>
            <a:ext cx="360045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Формируем лапки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2" descr="C:\Documents and Settings\елена\Рабочий стол\1231973.jpg"/>
          <p:cNvPicPr>
            <a:picLocks noChangeAspect="1" noChangeArrowheads="1"/>
          </p:cNvPicPr>
          <p:nvPr/>
        </p:nvPicPr>
        <p:blipFill>
          <a:blip r:embed="rId4"/>
          <a:srcRect l="-3510" t="22807" r="17545" b="5263"/>
          <a:stretch>
            <a:fillRect/>
          </a:stretch>
        </p:blipFill>
        <p:spPr bwMode="auto">
          <a:xfrm>
            <a:off x="611188" y="1412875"/>
            <a:ext cx="381635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932363" y="2492375"/>
            <a:ext cx="324008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6.Сгибаем в дугу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1" name="Picture 2" descr="C:\Documents and Settings\елена\Рабочий стол\1231974.jpg"/>
          <p:cNvPicPr>
            <a:picLocks noChangeAspect="1" noChangeArrowheads="1"/>
          </p:cNvPicPr>
          <p:nvPr/>
        </p:nvPicPr>
        <p:blipFill>
          <a:blip r:embed="rId5"/>
          <a:srcRect t="9883" r="37500" b="27615"/>
          <a:stretch>
            <a:fillRect/>
          </a:stretch>
        </p:blipFill>
        <p:spPr bwMode="auto">
          <a:xfrm>
            <a:off x="4716463" y="3284538"/>
            <a:ext cx="36004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7411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697" r="10432" b="69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9750" y="692150"/>
            <a:ext cx="568801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7.Скатываем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 в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конус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(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голова)</a:t>
            </a:r>
          </a:p>
        </p:txBody>
      </p:sp>
      <p:pic>
        <p:nvPicPr>
          <p:cNvPr id="17413" name="Picture 3" descr="C:\Documents and Settings\елена\Рабочий стол\1231975.jpg"/>
          <p:cNvPicPr>
            <a:picLocks noChangeAspect="1" noChangeArrowheads="1"/>
          </p:cNvPicPr>
          <p:nvPr/>
        </p:nvPicPr>
        <p:blipFill>
          <a:blip r:embed="rId4"/>
          <a:srcRect l="25285" t="18878" r="24370" b="42220"/>
          <a:stretch>
            <a:fillRect/>
          </a:stretch>
        </p:blipFill>
        <p:spPr bwMode="auto">
          <a:xfrm>
            <a:off x="1042988" y="1773238"/>
            <a:ext cx="31686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427538" y="2420938"/>
            <a:ext cx="3960812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Прикрепляем голову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туловищу</a:t>
            </a:r>
          </a:p>
        </p:txBody>
      </p:sp>
      <p:pic>
        <p:nvPicPr>
          <p:cNvPr id="17415" name="Picture 4" descr="C:\Documents and Settings\елена\Рабочий стол\1231977.jpg"/>
          <p:cNvPicPr>
            <a:picLocks noChangeAspect="1" noChangeArrowheads="1"/>
          </p:cNvPicPr>
          <p:nvPr/>
        </p:nvPicPr>
        <p:blipFill>
          <a:blip r:embed="rId5"/>
          <a:srcRect l="14865" t="13513" r="32433" b="34088"/>
          <a:stretch>
            <a:fillRect/>
          </a:stretch>
        </p:blipFill>
        <p:spPr bwMode="auto">
          <a:xfrm>
            <a:off x="4932363" y="3429000"/>
            <a:ext cx="3240087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8435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697" r="10432" b="69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84213" y="765175"/>
            <a:ext cx="403225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9.Сплющиваем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шары</a:t>
            </a:r>
          </a:p>
        </p:txBody>
      </p:sp>
      <p:pic>
        <p:nvPicPr>
          <p:cNvPr id="18437" name="Picture 3" descr="C:\Documents and Settings\елена\Рабочий стол\1231979.jpg"/>
          <p:cNvPicPr>
            <a:picLocks noChangeAspect="1" noChangeArrowheads="1"/>
          </p:cNvPicPr>
          <p:nvPr/>
        </p:nvPicPr>
        <p:blipFill>
          <a:blip r:embed="rId4"/>
          <a:srcRect l="18768" t="57185" r="40909" b="18181"/>
          <a:stretch>
            <a:fillRect/>
          </a:stretch>
        </p:blipFill>
        <p:spPr bwMode="auto">
          <a:xfrm>
            <a:off x="827088" y="1412875"/>
            <a:ext cx="330041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427538" y="2133600"/>
            <a:ext cx="4392612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Прикрепляем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ушки</a:t>
            </a:r>
          </a:p>
        </p:txBody>
      </p:sp>
      <p:pic>
        <p:nvPicPr>
          <p:cNvPr id="18439" name="Picture 4" descr="C:\Documents and Settings\елена\Рабочий стол\1231981.jpg"/>
          <p:cNvPicPr>
            <a:picLocks noChangeAspect="1" noChangeArrowheads="1"/>
          </p:cNvPicPr>
          <p:nvPr/>
        </p:nvPicPr>
        <p:blipFill>
          <a:blip r:embed="rId5"/>
          <a:srcRect l="10001" t="6667" r="36667" b="30000"/>
          <a:stretch>
            <a:fillRect/>
          </a:stretch>
        </p:blipFill>
        <p:spPr bwMode="auto">
          <a:xfrm>
            <a:off x="5076825" y="3141663"/>
            <a:ext cx="309562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9459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6" t="7697" r="10432" b="69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84213" y="836613"/>
            <a:ext cx="484981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Скручиваем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ушки</a:t>
            </a:r>
          </a:p>
        </p:txBody>
      </p:sp>
      <p:pic>
        <p:nvPicPr>
          <p:cNvPr id="19461" name="Picture 3" descr="C:\Documents and Settings\елена\Рабочий стол\1231982.jpg"/>
          <p:cNvPicPr>
            <a:picLocks noChangeAspect="1" noChangeArrowheads="1"/>
          </p:cNvPicPr>
          <p:nvPr/>
        </p:nvPicPr>
        <p:blipFill>
          <a:blip r:embed="rId4"/>
          <a:srcRect l="25581" r="16280" b="21622"/>
          <a:stretch>
            <a:fillRect/>
          </a:stretch>
        </p:blipFill>
        <p:spPr bwMode="auto">
          <a:xfrm>
            <a:off x="1258888" y="1412875"/>
            <a:ext cx="2808287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500563" y="2420938"/>
            <a:ext cx="431958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 Прикрепляем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хвост</a:t>
            </a:r>
          </a:p>
        </p:txBody>
      </p:sp>
      <p:pic>
        <p:nvPicPr>
          <p:cNvPr id="19463" name="Picture 4" descr="C:\Documents and Settings\елена\Рабочий стол\1231983.jpg"/>
          <p:cNvPicPr>
            <a:picLocks noChangeAspect="1" noChangeArrowheads="1"/>
          </p:cNvPicPr>
          <p:nvPr/>
        </p:nvPicPr>
        <p:blipFill>
          <a:blip r:embed="rId5"/>
          <a:srcRect l="11111" t="13333" r="8888" b="26666"/>
          <a:stretch>
            <a:fillRect/>
          </a:stretch>
        </p:blipFill>
        <p:spPr bwMode="auto">
          <a:xfrm>
            <a:off x="4787900" y="3141663"/>
            <a:ext cx="34559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powerpointhintergrund.com/uploads/2017/05/free-starshine-backgrounds-for-powerpoint-animated-ppt-templates-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AutoShape 4" descr="https://img3.stockfresh.com/files/s/stokato/m/40/827468_stock-photo-frame-from-plastici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0483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4075" y="1125538"/>
            <a:ext cx="5832475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13. Прикрепляем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нос, глаза</a:t>
            </a:r>
          </a:p>
        </p:txBody>
      </p:sp>
      <p:pic>
        <p:nvPicPr>
          <p:cNvPr id="20485" name="Picture 2" descr="C:\Documents and Settings\елена\Рабочий стол\1231985.jpg"/>
          <p:cNvPicPr>
            <a:picLocks noChangeAspect="1" noChangeArrowheads="1"/>
          </p:cNvPicPr>
          <p:nvPr/>
        </p:nvPicPr>
        <p:blipFill>
          <a:blip r:embed="rId4"/>
          <a:srcRect l="16393" t="9846" r="14754" b="11378"/>
          <a:stretch>
            <a:fillRect/>
          </a:stretch>
        </p:blipFill>
        <p:spPr bwMode="auto">
          <a:xfrm>
            <a:off x="2124075" y="1989138"/>
            <a:ext cx="4751388" cy="36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5" descr="C:\Documents and Settings\елена\Рабочий стол\3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582" t="7686" r="10457" b="6963"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2" name="Заголовок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33375"/>
            <a:ext cx="8607425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Рисунок 3" descr="IMG_284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1341438"/>
            <a:ext cx="4678363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74</Words>
  <Application>Microsoft Office PowerPoint</Application>
  <PresentationFormat>Экран (4:3)</PresentationFormat>
  <Paragraphs>25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Гульсина</cp:lastModifiedBy>
  <cp:revision>11</cp:revision>
  <dcterms:created xsi:type="dcterms:W3CDTF">2018-03-29T17:38:00Z</dcterms:created>
  <dcterms:modified xsi:type="dcterms:W3CDTF">2020-04-22T15:51:40Z</dcterms:modified>
</cp:coreProperties>
</file>